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en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D07C"/>
    <a:srgbClr val="0076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3856"/>
    <p:restoredTop sz="96327"/>
  </p:normalViewPr>
  <p:slideViewPr>
    <p:cSldViewPr snapToGrid="0">
      <p:cViewPr varScale="1">
        <p:scale>
          <a:sx n="125" d="100"/>
          <a:sy n="125" d="100"/>
        </p:scale>
        <p:origin x="60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Fremside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28FA5F-A93A-C979-DA98-105C141A427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600200"/>
            <a:ext cx="9144000" cy="1909763"/>
          </a:xfrm>
        </p:spPr>
        <p:txBody>
          <a:bodyPr anchor="t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 err="1"/>
              <a:t>Klikk</a:t>
            </a:r>
            <a:r>
              <a:rPr lang="en-GB" dirty="0"/>
              <a:t> for </a:t>
            </a:r>
            <a:r>
              <a:rPr lang="en-GB" dirty="0" err="1"/>
              <a:t>å</a:t>
            </a:r>
            <a:r>
              <a:rPr lang="en-GB" dirty="0"/>
              <a:t> </a:t>
            </a:r>
            <a:r>
              <a:rPr lang="en-GB" dirty="0" err="1"/>
              <a:t>legge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til</a:t>
            </a:r>
            <a:r>
              <a:rPr lang="en-GB" dirty="0"/>
              <a:t> heading</a:t>
            </a:r>
            <a:endParaRPr lang="en-NO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E8D80A-F0C7-CCA3-F21B-6D4830509F9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 err="1"/>
              <a:t>Klikk</a:t>
            </a:r>
            <a:r>
              <a:rPr lang="en-GB" dirty="0"/>
              <a:t> for </a:t>
            </a:r>
            <a:r>
              <a:rPr lang="en-GB" dirty="0" err="1"/>
              <a:t>legge</a:t>
            </a:r>
            <a:r>
              <a:rPr lang="en-GB" dirty="0"/>
              <a:t> </a:t>
            </a:r>
            <a:r>
              <a:rPr lang="en-GB" dirty="0" err="1"/>
              <a:t>til</a:t>
            </a:r>
            <a:r>
              <a:rPr lang="en-GB" dirty="0"/>
              <a:t> subheading</a:t>
            </a:r>
            <a:endParaRPr lang="en-NO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EF90C7B-B413-391E-9313-7A2A01ADC7E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297085" y="297210"/>
            <a:ext cx="1676315" cy="108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6201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1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8">
            <a:extLst>
              <a:ext uri="{FF2B5EF4-FFF2-40B4-BE49-F238E27FC236}">
                <a16:creationId xmlns:a16="http://schemas.microsoft.com/office/drawing/2014/main" id="{D98100F0-78A2-8566-8E67-C4F8BB45D38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" y="0"/>
            <a:ext cx="12192000" cy="68580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NO" dirty="0"/>
              <a:t>Klikk for å legge til bilde</a:t>
            </a:r>
          </a:p>
          <a:p>
            <a:endParaRPr lang="en-NO" dirty="0"/>
          </a:p>
          <a:p>
            <a:endParaRPr lang="en-NO" dirty="0"/>
          </a:p>
          <a:p>
            <a:endParaRPr lang="en-NO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EF90C7B-B413-391E-9313-7A2A01ADC7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97085" y="297210"/>
            <a:ext cx="1676315" cy="108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448674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, brødtekst og 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D2888-6667-CEDC-C531-D19745BE57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950026"/>
            <a:ext cx="5257800" cy="1840676"/>
          </a:xfrm>
        </p:spPr>
        <p:txBody>
          <a:bodyPr anchor="t"/>
          <a:lstStyle>
            <a:lvl1pPr>
              <a:defRPr>
                <a:solidFill>
                  <a:srgbClr val="007672"/>
                </a:solidFill>
              </a:defRPr>
            </a:lvl1pPr>
          </a:lstStyle>
          <a:p>
            <a:r>
              <a:rPr lang="en-GB" dirty="0" err="1"/>
              <a:t>Klikk</a:t>
            </a:r>
            <a:r>
              <a:rPr lang="en-GB" dirty="0"/>
              <a:t> for </a:t>
            </a:r>
            <a:r>
              <a:rPr lang="en-GB" dirty="0" err="1"/>
              <a:t>å</a:t>
            </a:r>
            <a:r>
              <a:rPr lang="en-GB" dirty="0"/>
              <a:t> </a:t>
            </a:r>
            <a:r>
              <a:rPr lang="en-GB" dirty="0" err="1"/>
              <a:t>legge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til</a:t>
            </a:r>
            <a:r>
              <a:rPr lang="en-GB" dirty="0"/>
              <a:t>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tittel</a:t>
            </a:r>
            <a:endParaRPr lang="en-NO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DA04DE0-DA78-5FA6-FE85-CB9667E9FF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921000"/>
            <a:ext cx="5257800" cy="310941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tx1"/>
                </a:solidFill>
              </a:defRPr>
            </a:lvl1pPr>
            <a:lvl3pPr marL="914400" indent="0" algn="l">
              <a:buNone/>
              <a:defRPr/>
            </a:lvl3pPr>
          </a:lstStyle>
          <a:p>
            <a:pPr lv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Aenean </a:t>
            </a:r>
            <a:r>
              <a:rPr lang="en-GB" dirty="0" err="1"/>
              <a:t>commodo</a:t>
            </a:r>
            <a:r>
              <a:rPr lang="en-GB" dirty="0"/>
              <a:t> ligula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. Aenean </a:t>
            </a:r>
            <a:r>
              <a:rPr lang="en-GB" dirty="0" err="1"/>
              <a:t>massa</a:t>
            </a:r>
            <a:r>
              <a:rPr lang="en-GB" dirty="0"/>
              <a:t>. Cum sociis </a:t>
            </a:r>
            <a:r>
              <a:rPr lang="en-GB" dirty="0" err="1"/>
              <a:t>natoque</a:t>
            </a:r>
            <a:r>
              <a:rPr lang="en-GB" dirty="0"/>
              <a:t> </a:t>
            </a:r>
            <a:r>
              <a:rPr lang="en-GB" dirty="0" err="1"/>
              <a:t>penatibus</a:t>
            </a:r>
            <a:r>
              <a:rPr lang="en-GB" dirty="0"/>
              <a:t> et </a:t>
            </a:r>
            <a:r>
              <a:rPr lang="en-GB" dirty="0" err="1"/>
              <a:t>magnis</a:t>
            </a:r>
            <a:r>
              <a:rPr lang="en-GB" dirty="0"/>
              <a:t> dis parturient </a:t>
            </a:r>
            <a:r>
              <a:rPr lang="en-GB" dirty="0" err="1"/>
              <a:t>montes</a:t>
            </a:r>
            <a:r>
              <a:rPr lang="en-GB" dirty="0"/>
              <a:t>, </a:t>
            </a:r>
            <a:r>
              <a:rPr lang="en-GB" dirty="0" err="1"/>
              <a:t>nascetur</a:t>
            </a:r>
            <a:r>
              <a:rPr lang="en-GB" dirty="0"/>
              <a:t> </a:t>
            </a:r>
            <a:r>
              <a:rPr lang="en-GB" dirty="0" err="1"/>
              <a:t>ridiculus</a:t>
            </a:r>
            <a:r>
              <a:rPr lang="en-GB" dirty="0"/>
              <a:t> mus.</a:t>
            </a:r>
            <a:endParaRPr lang="en-NO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086B8DF1-3626-13E8-CEE9-95CBB9AFAC7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650181" y="0"/>
            <a:ext cx="5541819" cy="68580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NO" dirty="0"/>
              <a:t>Klikk for å legge til et bilde</a:t>
            </a:r>
          </a:p>
          <a:p>
            <a:endParaRPr lang="en-NO" dirty="0"/>
          </a:p>
          <a:p>
            <a:endParaRPr lang="en-NO" dirty="0"/>
          </a:p>
          <a:p>
            <a:endParaRPr lang="en-NO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94915CD-AFC1-80CC-1F95-7B7BC42B54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1109886" y="5770360"/>
            <a:ext cx="835398" cy="835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4641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, brødtekst og bilde på grønn bakgrunn">
    <p:bg>
      <p:bgPr>
        <a:solidFill>
          <a:srgbClr val="0076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D2888-6667-CEDC-C531-D19745BE57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34200" y="950026"/>
            <a:ext cx="4547886" cy="1840676"/>
          </a:xfrm>
        </p:spPr>
        <p:txBody>
          <a:bodyPr anchor="t"/>
          <a:lstStyle>
            <a:lvl1pPr>
              <a:defRPr>
                <a:solidFill>
                  <a:srgbClr val="26D07C"/>
                </a:solidFill>
              </a:defRPr>
            </a:lvl1pPr>
          </a:lstStyle>
          <a:p>
            <a:r>
              <a:rPr lang="en-GB" dirty="0" err="1"/>
              <a:t>Klikk</a:t>
            </a:r>
            <a:r>
              <a:rPr lang="en-GB" dirty="0"/>
              <a:t> for </a:t>
            </a:r>
            <a:r>
              <a:rPr lang="en-GB" dirty="0" err="1"/>
              <a:t>å</a:t>
            </a:r>
            <a:r>
              <a:rPr lang="en-GB" dirty="0"/>
              <a:t> </a:t>
            </a:r>
            <a:r>
              <a:rPr lang="en-GB" dirty="0" err="1"/>
              <a:t>legge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til</a:t>
            </a:r>
            <a:r>
              <a:rPr lang="en-GB" dirty="0"/>
              <a:t>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tittel</a:t>
            </a:r>
            <a:endParaRPr lang="en-NO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DA04DE0-DA78-5FA6-FE85-CB9667E9FF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34199" y="2921000"/>
            <a:ext cx="4547885" cy="310941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bg1"/>
                </a:solidFill>
              </a:defRPr>
            </a:lvl1pPr>
            <a:lvl3pPr marL="914400" indent="0" algn="l">
              <a:buNone/>
              <a:defRPr/>
            </a:lvl3pPr>
          </a:lstStyle>
          <a:p>
            <a:pPr lv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Aenean </a:t>
            </a:r>
            <a:r>
              <a:rPr lang="en-GB" dirty="0" err="1"/>
              <a:t>commodo</a:t>
            </a:r>
            <a:r>
              <a:rPr lang="en-GB" dirty="0"/>
              <a:t> ligula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. Aenean </a:t>
            </a:r>
            <a:r>
              <a:rPr lang="en-GB" dirty="0" err="1"/>
              <a:t>massa</a:t>
            </a:r>
            <a:r>
              <a:rPr lang="en-GB" dirty="0"/>
              <a:t>. Cum sociis </a:t>
            </a:r>
            <a:r>
              <a:rPr lang="en-GB" dirty="0" err="1"/>
              <a:t>natoque</a:t>
            </a:r>
            <a:r>
              <a:rPr lang="en-GB" dirty="0"/>
              <a:t> </a:t>
            </a:r>
            <a:r>
              <a:rPr lang="en-GB" dirty="0" err="1"/>
              <a:t>penatibus</a:t>
            </a:r>
            <a:r>
              <a:rPr lang="en-GB" dirty="0"/>
              <a:t> et </a:t>
            </a:r>
            <a:r>
              <a:rPr lang="en-GB" dirty="0" err="1"/>
              <a:t>magnis</a:t>
            </a:r>
            <a:r>
              <a:rPr lang="en-GB" dirty="0"/>
              <a:t> dis parturient </a:t>
            </a:r>
            <a:r>
              <a:rPr lang="en-GB" dirty="0" err="1"/>
              <a:t>montes</a:t>
            </a:r>
            <a:r>
              <a:rPr lang="en-GB" dirty="0"/>
              <a:t>, </a:t>
            </a:r>
            <a:r>
              <a:rPr lang="en-GB" dirty="0" err="1"/>
              <a:t>nascetur</a:t>
            </a:r>
            <a:r>
              <a:rPr lang="en-GB" dirty="0"/>
              <a:t> </a:t>
            </a:r>
            <a:r>
              <a:rPr lang="en-GB" dirty="0" err="1"/>
              <a:t>ridiculus</a:t>
            </a:r>
            <a:r>
              <a:rPr lang="en-GB" dirty="0"/>
              <a:t> mus.</a:t>
            </a:r>
            <a:endParaRPr lang="en-NO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086B8DF1-3626-13E8-CEE9-95CBB9AFAC7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-1" y="0"/>
            <a:ext cx="6096001" cy="68580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NO" dirty="0"/>
              <a:t>Klikk for å legge til et bilde</a:t>
            </a:r>
          </a:p>
          <a:p>
            <a:endParaRPr lang="en-NO" dirty="0"/>
          </a:p>
          <a:p>
            <a:endParaRPr lang="en-NO" dirty="0"/>
          </a:p>
          <a:p>
            <a:endParaRPr lang="en-NO" dirty="0"/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1DE13ECD-FD9A-57DE-0C94-BFF23F978B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09886" y="5770360"/>
            <a:ext cx="835398" cy="835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1857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og punktliste på grønn bakgrun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1F3F15E4-FDFC-DDB7-2C14-82D9F7F6C0B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71897" y="1122363"/>
            <a:ext cx="10778838" cy="1644588"/>
          </a:xfrm>
        </p:spPr>
        <p:txBody>
          <a:bodyPr anchor="t">
            <a:normAutofit/>
          </a:bodyPr>
          <a:lstStyle>
            <a:lvl1pPr algn="l">
              <a:defRPr sz="4400" b="1">
                <a:solidFill>
                  <a:srgbClr val="26D07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NO" dirty="0"/>
              <a:t>Klikk for å legge til en tittel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029DF74A-64AB-CA50-9105-931F210B23F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1897" y="3033469"/>
            <a:ext cx="10778838" cy="2545528"/>
          </a:xfrm>
          <a:prstGeom prst="rect">
            <a:avLst/>
          </a:prstGeom>
        </p:spPr>
        <p:txBody>
          <a:bodyPr>
            <a:normAutofit/>
          </a:bodyPr>
          <a:lstStyle>
            <a:lvl1pPr marL="285750" indent="-285750">
              <a:lnSpc>
                <a:spcPct val="100000"/>
              </a:lnSpc>
              <a:buClr>
                <a:srgbClr val="26D07C"/>
              </a:buClr>
              <a:buSzPct val="120000"/>
              <a:buFont typeface="Arial" panose="020B0604020202020204" pitchFamily="34" charset="0"/>
              <a:buChar char="•"/>
              <a:defRPr sz="1800">
                <a:solidFill>
                  <a:schemeClr val="bg1"/>
                </a:solidFill>
              </a:defRPr>
            </a:lvl1pPr>
            <a:lvl3pPr marL="914400" indent="0" algn="l">
              <a:buNone/>
              <a:defRPr/>
            </a:lvl3pPr>
          </a:lstStyle>
          <a:p>
            <a:pPr lvl="0"/>
            <a:r>
              <a:rPr lang="en-GB" dirty="0"/>
              <a:t>Legg </a:t>
            </a:r>
            <a:r>
              <a:rPr lang="en-GB" dirty="0" err="1"/>
              <a:t>til</a:t>
            </a:r>
            <a:r>
              <a:rPr lang="en-GB" dirty="0"/>
              <a:t> </a:t>
            </a:r>
            <a:r>
              <a:rPr lang="en-GB" dirty="0" err="1"/>
              <a:t>punktliste</a:t>
            </a:r>
            <a:endParaRPr lang="en-GB" dirty="0"/>
          </a:p>
          <a:p>
            <a:pPr lvl="0"/>
            <a:r>
              <a:rPr lang="en-GB" dirty="0" err="1"/>
              <a:t>Punkt</a:t>
            </a:r>
            <a:r>
              <a:rPr lang="en-GB" dirty="0"/>
              <a:t> 2</a:t>
            </a:r>
          </a:p>
          <a:p>
            <a:pPr lvl="0"/>
            <a:r>
              <a:rPr lang="en-GB" dirty="0" err="1"/>
              <a:t>Punkt</a:t>
            </a:r>
            <a:r>
              <a:rPr lang="en-GB" dirty="0"/>
              <a:t> 3</a:t>
            </a:r>
          </a:p>
          <a:p>
            <a:pPr lvl="0"/>
            <a:r>
              <a:rPr lang="en-GB" dirty="0" err="1"/>
              <a:t>Punkt</a:t>
            </a:r>
            <a:r>
              <a:rPr lang="en-GB" dirty="0"/>
              <a:t> 4</a:t>
            </a:r>
          </a:p>
          <a:p>
            <a:pPr lvl="0"/>
            <a:r>
              <a:rPr lang="en-GB" dirty="0" err="1"/>
              <a:t>Punkt</a:t>
            </a:r>
            <a:r>
              <a:rPr lang="en-GB" dirty="0"/>
              <a:t> 5</a:t>
            </a:r>
          </a:p>
          <a:p>
            <a:pPr lvl="0"/>
            <a:r>
              <a:rPr lang="en-GB" dirty="0" err="1"/>
              <a:t>Punkt</a:t>
            </a:r>
            <a:r>
              <a:rPr lang="en-GB" dirty="0"/>
              <a:t> 6</a:t>
            </a:r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64E6A37E-8AC8-6B4C-1051-79EBBE1C423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109886" y="5770360"/>
            <a:ext cx="835398" cy="835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6040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og punktliste på lys grønn bakgrunn">
    <p:bg>
      <p:bgPr>
        <a:solidFill>
          <a:srgbClr val="26D0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1F3F15E4-FDFC-DDB7-2C14-82D9F7F6C0B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71897" y="1122363"/>
            <a:ext cx="10778838" cy="1644588"/>
          </a:xfrm>
        </p:spPr>
        <p:txBody>
          <a:bodyPr anchor="t">
            <a:normAutofit/>
          </a:bodyPr>
          <a:lstStyle>
            <a:lvl1pPr algn="l">
              <a:defRPr sz="4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NO" dirty="0"/>
              <a:t>Klikk for å legge til en tittel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029DF74A-64AB-CA50-9105-931F210B23F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1897" y="3033469"/>
            <a:ext cx="10778838" cy="2545528"/>
          </a:xfrm>
          <a:prstGeom prst="rect">
            <a:avLst/>
          </a:prstGeom>
        </p:spPr>
        <p:txBody>
          <a:bodyPr>
            <a:normAutofit/>
          </a:bodyPr>
          <a:lstStyle>
            <a:lvl1pPr marL="285750" indent="-285750">
              <a:lnSpc>
                <a:spcPct val="100000"/>
              </a:lnSpc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  <a:defRPr sz="1800">
                <a:solidFill>
                  <a:schemeClr val="bg1"/>
                </a:solidFill>
              </a:defRPr>
            </a:lvl1pPr>
            <a:lvl3pPr marL="914400" indent="0" algn="l">
              <a:buNone/>
              <a:defRPr/>
            </a:lvl3pPr>
          </a:lstStyle>
          <a:p>
            <a:pPr lvl="0"/>
            <a:r>
              <a:rPr lang="en-GB" dirty="0"/>
              <a:t>Legg </a:t>
            </a:r>
            <a:r>
              <a:rPr lang="en-GB" dirty="0" err="1"/>
              <a:t>til</a:t>
            </a:r>
            <a:r>
              <a:rPr lang="en-GB" dirty="0"/>
              <a:t> </a:t>
            </a:r>
            <a:r>
              <a:rPr lang="en-GB" dirty="0" err="1"/>
              <a:t>punktliste</a:t>
            </a:r>
            <a:endParaRPr lang="en-GB" dirty="0"/>
          </a:p>
          <a:p>
            <a:pPr lvl="0"/>
            <a:r>
              <a:rPr lang="en-GB" dirty="0" err="1"/>
              <a:t>Punkt</a:t>
            </a:r>
            <a:r>
              <a:rPr lang="en-GB" dirty="0"/>
              <a:t> 2</a:t>
            </a:r>
          </a:p>
          <a:p>
            <a:pPr lvl="0"/>
            <a:r>
              <a:rPr lang="en-GB" dirty="0" err="1"/>
              <a:t>Punkt</a:t>
            </a:r>
            <a:r>
              <a:rPr lang="en-GB" dirty="0"/>
              <a:t> 3</a:t>
            </a:r>
          </a:p>
          <a:p>
            <a:pPr lvl="0"/>
            <a:r>
              <a:rPr lang="en-GB" dirty="0" err="1"/>
              <a:t>Punkt</a:t>
            </a:r>
            <a:r>
              <a:rPr lang="en-GB" dirty="0"/>
              <a:t> 4</a:t>
            </a:r>
          </a:p>
          <a:p>
            <a:pPr lvl="0"/>
            <a:r>
              <a:rPr lang="en-GB" dirty="0" err="1"/>
              <a:t>Punkt</a:t>
            </a:r>
            <a:r>
              <a:rPr lang="en-GB" dirty="0"/>
              <a:t> 5</a:t>
            </a:r>
          </a:p>
          <a:p>
            <a:pPr lvl="0"/>
            <a:r>
              <a:rPr lang="en-GB" dirty="0" err="1"/>
              <a:t>Punkt</a:t>
            </a:r>
            <a:r>
              <a:rPr lang="en-GB" dirty="0"/>
              <a:t> 6</a:t>
            </a:r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64E6A37E-8AC8-6B4C-1051-79EBBE1C423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09886" y="5770360"/>
            <a:ext cx="835398" cy="835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3402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, brødtekst og punktlis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D2888-6667-CEDC-C531-D19745BE57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950026"/>
            <a:ext cx="5257800" cy="1840676"/>
          </a:xfrm>
        </p:spPr>
        <p:txBody>
          <a:bodyPr anchor="t"/>
          <a:lstStyle>
            <a:lvl1pPr>
              <a:defRPr>
                <a:solidFill>
                  <a:srgbClr val="007672"/>
                </a:solidFill>
              </a:defRPr>
            </a:lvl1pPr>
          </a:lstStyle>
          <a:p>
            <a:r>
              <a:rPr lang="en-GB" dirty="0" err="1"/>
              <a:t>Klikk</a:t>
            </a:r>
            <a:r>
              <a:rPr lang="en-GB" dirty="0"/>
              <a:t> for </a:t>
            </a:r>
            <a:r>
              <a:rPr lang="en-GB" dirty="0" err="1"/>
              <a:t>å</a:t>
            </a:r>
            <a:r>
              <a:rPr lang="en-GB" dirty="0"/>
              <a:t> </a:t>
            </a:r>
            <a:r>
              <a:rPr lang="en-GB" dirty="0" err="1"/>
              <a:t>legge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til</a:t>
            </a:r>
            <a:r>
              <a:rPr lang="en-GB" dirty="0"/>
              <a:t>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tittel</a:t>
            </a:r>
            <a:endParaRPr lang="en-NO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DA04DE0-DA78-5FA6-FE85-CB9667E9FF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2921000"/>
            <a:ext cx="5257800" cy="310941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tx1"/>
                </a:solidFill>
              </a:defRPr>
            </a:lvl1pPr>
            <a:lvl3pPr marL="914400" indent="0" algn="l">
              <a:buNone/>
              <a:defRPr/>
            </a:lvl3pPr>
          </a:lstStyle>
          <a:p>
            <a:pPr lvl="0"/>
            <a:r>
              <a:rPr lang="en-GB" dirty="0"/>
              <a:t>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Aenean </a:t>
            </a:r>
            <a:r>
              <a:rPr lang="en-GB" dirty="0" err="1"/>
              <a:t>commodo</a:t>
            </a:r>
            <a:r>
              <a:rPr lang="en-GB" dirty="0"/>
              <a:t> ligula </a:t>
            </a:r>
            <a:r>
              <a:rPr lang="en-GB" dirty="0" err="1"/>
              <a:t>eget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. Aenean </a:t>
            </a:r>
            <a:r>
              <a:rPr lang="en-GB" dirty="0" err="1"/>
              <a:t>massa</a:t>
            </a:r>
            <a:r>
              <a:rPr lang="en-GB" dirty="0"/>
              <a:t>. Cum sociis </a:t>
            </a:r>
            <a:r>
              <a:rPr lang="en-GB" dirty="0" err="1"/>
              <a:t>natoque</a:t>
            </a:r>
            <a:r>
              <a:rPr lang="en-GB" dirty="0"/>
              <a:t> </a:t>
            </a:r>
            <a:r>
              <a:rPr lang="en-GB" dirty="0" err="1"/>
              <a:t>penatibus</a:t>
            </a:r>
            <a:r>
              <a:rPr lang="en-GB" dirty="0"/>
              <a:t> et </a:t>
            </a:r>
            <a:r>
              <a:rPr lang="en-GB" dirty="0" err="1"/>
              <a:t>magnis</a:t>
            </a:r>
            <a:r>
              <a:rPr lang="en-GB" dirty="0"/>
              <a:t> dis parturient </a:t>
            </a:r>
            <a:r>
              <a:rPr lang="en-GB" dirty="0" err="1"/>
              <a:t>montes</a:t>
            </a:r>
            <a:r>
              <a:rPr lang="en-GB" dirty="0"/>
              <a:t>, </a:t>
            </a:r>
            <a:r>
              <a:rPr lang="en-GB" dirty="0" err="1"/>
              <a:t>nascetur</a:t>
            </a:r>
            <a:r>
              <a:rPr lang="en-GB" dirty="0"/>
              <a:t> </a:t>
            </a:r>
            <a:r>
              <a:rPr lang="en-GB" dirty="0" err="1"/>
              <a:t>ridiculus</a:t>
            </a:r>
            <a:r>
              <a:rPr lang="en-GB" dirty="0"/>
              <a:t> mus.</a:t>
            </a:r>
            <a:endParaRPr lang="en-NO" dirty="0"/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A837518F-1EC1-066B-7981-85D241FD05C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43867" y="950026"/>
            <a:ext cx="5054279" cy="5080384"/>
          </a:xfrm>
          <a:prstGeom prst="rect">
            <a:avLst/>
          </a:prstGeom>
        </p:spPr>
        <p:txBody>
          <a:bodyPr>
            <a:normAutofit/>
          </a:bodyPr>
          <a:lstStyle>
            <a:lvl1pPr marL="285750" indent="-285750">
              <a:lnSpc>
                <a:spcPct val="100000"/>
              </a:lnSpc>
              <a:buClr>
                <a:srgbClr val="26D07C"/>
              </a:buClr>
              <a:buSzPct val="120000"/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</a:defRPr>
            </a:lvl1pPr>
            <a:lvl3pPr marL="914400" indent="0" algn="l">
              <a:buNone/>
              <a:defRPr/>
            </a:lvl3pPr>
          </a:lstStyle>
          <a:p>
            <a:pPr lvl="0"/>
            <a:r>
              <a:rPr lang="en-GB" dirty="0" err="1"/>
              <a:t>Punkt</a:t>
            </a:r>
            <a:r>
              <a:rPr lang="en-GB" dirty="0"/>
              <a:t> 1</a:t>
            </a:r>
          </a:p>
          <a:p>
            <a:pPr lvl="0"/>
            <a:r>
              <a:rPr lang="en-GB" dirty="0" err="1"/>
              <a:t>Punkt</a:t>
            </a:r>
            <a:r>
              <a:rPr lang="en-GB" dirty="0"/>
              <a:t> 2</a:t>
            </a:r>
          </a:p>
          <a:p>
            <a:pPr lvl="0"/>
            <a:r>
              <a:rPr lang="en-GB" dirty="0" err="1"/>
              <a:t>Punkt</a:t>
            </a:r>
            <a:r>
              <a:rPr lang="en-GB" dirty="0"/>
              <a:t> 3</a:t>
            </a:r>
          </a:p>
          <a:p>
            <a:pPr lvl="0"/>
            <a:r>
              <a:rPr lang="en-GB" dirty="0" err="1"/>
              <a:t>Punkt</a:t>
            </a:r>
            <a:r>
              <a:rPr lang="en-GB" dirty="0"/>
              <a:t> 4</a:t>
            </a:r>
          </a:p>
          <a:p>
            <a:pPr lvl="0"/>
            <a:r>
              <a:rPr lang="en-GB" dirty="0" err="1"/>
              <a:t>Punkt</a:t>
            </a:r>
            <a:r>
              <a:rPr lang="en-GB" dirty="0"/>
              <a:t> 5</a:t>
            </a:r>
          </a:p>
          <a:p>
            <a:pPr lvl="0"/>
            <a:r>
              <a:rPr lang="en-GB" dirty="0" err="1"/>
              <a:t>Punkt</a:t>
            </a:r>
            <a:r>
              <a:rPr lang="en-GB" dirty="0"/>
              <a:t> 6</a:t>
            </a:r>
          </a:p>
          <a:p>
            <a:pPr lvl="0"/>
            <a:r>
              <a:rPr lang="en-GB" dirty="0" err="1"/>
              <a:t>Punkt</a:t>
            </a:r>
            <a:r>
              <a:rPr lang="en-GB" dirty="0"/>
              <a:t> 7</a:t>
            </a:r>
          </a:p>
          <a:p>
            <a:pPr lvl="0"/>
            <a:r>
              <a:rPr lang="en-GB" dirty="0" err="1"/>
              <a:t>Punkt</a:t>
            </a:r>
            <a:r>
              <a:rPr lang="en-GB" dirty="0"/>
              <a:t> 8</a:t>
            </a:r>
          </a:p>
          <a:p>
            <a:pPr lvl="0"/>
            <a:r>
              <a:rPr lang="en-GB" dirty="0" err="1"/>
              <a:t>Punkt</a:t>
            </a:r>
            <a:r>
              <a:rPr lang="en-GB" dirty="0"/>
              <a:t> 9</a:t>
            </a:r>
          </a:p>
          <a:p>
            <a:pPr lvl="0"/>
            <a:r>
              <a:rPr lang="en-GB" dirty="0" err="1"/>
              <a:t>Punkt</a:t>
            </a:r>
            <a:r>
              <a:rPr lang="en-GB" dirty="0"/>
              <a:t> 10</a:t>
            </a:r>
          </a:p>
          <a:p>
            <a:pPr lvl="0"/>
            <a:r>
              <a:rPr lang="en-GB" dirty="0" err="1"/>
              <a:t>Punkt</a:t>
            </a:r>
            <a:r>
              <a:rPr lang="en-GB" dirty="0"/>
              <a:t> 11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6C62D6-93FF-E3DD-CE00-958B17AF03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1109886" y="5770360"/>
            <a:ext cx="835398" cy="835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5140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6C6BA9-37F7-3B3D-4B46-7FDD63BA56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764913" y="1972289"/>
            <a:ext cx="2662174" cy="171544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C9902EE-14D4-BE82-3EB0-B1552AA65BA3}"/>
              </a:ext>
            </a:extLst>
          </p:cNvPr>
          <p:cNvSpPr txBox="1"/>
          <p:nvPr userDrawn="1"/>
        </p:nvSpPr>
        <p:spPr>
          <a:xfrm>
            <a:off x="0" y="4429819"/>
            <a:ext cx="1219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26D07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NO" sz="2000" b="1" dirty="0">
                <a:solidFill>
                  <a:srgbClr val="26D07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atoginnovasjon.no</a:t>
            </a:r>
          </a:p>
        </p:txBody>
      </p:sp>
    </p:spTree>
    <p:extLst>
      <p:ext uri="{BB962C8B-B14F-4D97-AF65-F5344CB8AC3E}">
        <p14:creationId xmlns:p14="http://schemas.microsoft.com/office/powerpoint/2010/main" val="17288006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5AA72B-1D95-40B5-4E66-3D01BF831A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1123897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49" r:id="rId2"/>
    <p:sldLayoutId id="2147483660" r:id="rId3"/>
    <p:sldLayoutId id="2147483661" r:id="rId4"/>
    <p:sldLayoutId id="2147483666" r:id="rId5"/>
    <p:sldLayoutId id="2147483662" r:id="rId6"/>
    <p:sldLayoutId id="2147483664" r:id="rId7"/>
    <p:sldLayoutId id="2147483667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E4500-60DE-E392-5355-BE188F1014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NO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A4D7EF-0193-6D5F-DEFA-ACA0402029C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1666073265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B43CD-14F9-C93C-34CF-63A8C4CE2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A8C02F-2118-7630-7F28-07E0AD8510A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NO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5ABEE5B4-88FD-055D-1A38-69D6806019E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1926945102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98B24-000D-129A-BD42-632F7CD22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2481FB-C4D4-B6CA-5870-6DD912124BF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NO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ACBE0D41-FECE-E2F9-BFF6-A45EA705312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1110701340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B2915F5-0A4E-AE44-610D-207BF2DC328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1814222574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76B30-769F-CB18-825D-C7F9D72866F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NO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354C7-867D-1886-2BCB-95504E97108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3059130640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76C1E1-E963-D45F-33FA-BDF95945C7E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NO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25126C-80A8-B932-ADF0-1D260D50BD1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993927856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89527-417A-DF06-C42C-BE9A9B983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566881-E004-3999-D55C-8FA9AA9AC08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NO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10C4EB-2864-87FD-6171-F2F52A90598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0" indent="0">
              <a:buNone/>
            </a:pP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516936158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3733008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3554350F-142A-BE49-975F-A17EB4F9EFA0}" vid="{4F520E12-5C3E-8D44-85DE-0586F08EC79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Macintosh PowerPoint</Application>
  <PresentationFormat>Widescreen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Elina Aspelund</dc:creator>
  <cp:lastModifiedBy>Elina Aspelund</cp:lastModifiedBy>
  <cp:revision>1</cp:revision>
  <dcterms:created xsi:type="dcterms:W3CDTF">2023-02-10T12:11:17Z</dcterms:created>
  <dcterms:modified xsi:type="dcterms:W3CDTF">2023-02-10T12:13:14Z</dcterms:modified>
</cp:coreProperties>
</file>